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C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/>
    <p:restoredTop sz="94558"/>
  </p:normalViewPr>
  <p:slideViewPr>
    <p:cSldViewPr snapToGrid="0" snapToObjects="1">
      <p:cViewPr varScale="1">
        <p:scale>
          <a:sx n="161" d="100"/>
          <a:sy n="161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82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85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63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86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24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87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58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77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98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7D1A6-31BA-D846-B7E0-E2971FD8C4C8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2246E-672D-004B-9FB9-E7F587016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78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0F76B64F-17A3-182F-7B6F-BDEEAFA1D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2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0F76B64F-17A3-182F-7B6F-BDEEAFA1D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408B75A-C244-E669-2EF4-44728B2CE03A}"/>
              </a:ext>
            </a:extLst>
          </p:cNvPr>
          <p:cNvSpPr txBox="1"/>
          <p:nvPr/>
        </p:nvSpPr>
        <p:spPr>
          <a:xfrm>
            <a:off x="0" y="2041659"/>
            <a:ext cx="9144000" cy="530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0" dirty="0">
                <a:solidFill>
                  <a:schemeClr val="accent2"/>
                </a:solidFill>
                <a:latin typeface="Helvetica" charset="0"/>
                <a:ea typeface="ＭＳ Ｐゴシック" charset="0"/>
                <a:cs typeface="Arial" charset="0"/>
              </a:rPr>
              <a:t>Orateur : Prénom, Nom, Ville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EDCD75AE-940B-72BC-AD97-3ACE9E104F9A}"/>
              </a:ext>
            </a:extLst>
          </p:cNvPr>
          <p:cNvSpPr txBox="1">
            <a:spLocks/>
          </p:cNvSpPr>
          <p:nvPr/>
        </p:nvSpPr>
        <p:spPr bwMode="auto">
          <a:xfrm>
            <a:off x="0" y="3040043"/>
            <a:ext cx="9143999" cy="5300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rtlCol="0" anchor="b" anchorCtr="0" compatLnSpc="1">
            <a:prstTxWarp prst="textNoShape">
              <a:avLst/>
            </a:prstTxWarp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75"/>
              </a:spcAft>
            </a:pPr>
            <a:r>
              <a:rPr lang="fr-FR" sz="2400" dirty="0">
                <a:latin typeface="Helvetica" charset="0"/>
                <a:ea typeface="ＭＳ Ｐゴシック" charset="0"/>
                <a:cs typeface="Arial" charset="0"/>
              </a:rPr>
              <a:t>☑ Je n'ai pas de lien d'intérêt potentiel à déclarer</a:t>
            </a:r>
          </a:p>
        </p:txBody>
      </p:sp>
    </p:spTree>
    <p:extLst>
      <p:ext uri="{BB962C8B-B14F-4D97-AF65-F5344CB8AC3E}">
        <p14:creationId xmlns:p14="http://schemas.microsoft.com/office/powerpoint/2010/main" val="66649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0F76B64F-17A3-182F-7B6F-BDEEAFA1D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408B75A-C244-E669-2EF4-44728B2CE03A}"/>
              </a:ext>
            </a:extLst>
          </p:cNvPr>
          <p:cNvSpPr txBox="1"/>
          <p:nvPr/>
        </p:nvSpPr>
        <p:spPr>
          <a:xfrm>
            <a:off x="0" y="2041659"/>
            <a:ext cx="9144000" cy="530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0" dirty="0">
                <a:solidFill>
                  <a:schemeClr val="accent2"/>
                </a:solidFill>
                <a:latin typeface="Helvetica" charset="0"/>
                <a:ea typeface="ＭＳ Ｐゴシック" charset="0"/>
                <a:cs typeface="Arial" charset="0"/>
              </a:rPr>
              <a:t>Orateur : Prénom, Nom, Ville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DF8A6FCB-169E-43BC-D10C-AD89E8A47FAD}"/>
              </a:ext>
            </a:extLst>
          </p:cNvPr>
          <p:cNvSpPr txBox="1">
            <a:spLocks/>
          </p:cNvSpPr>
          <p:nvPr/>
        </p:nvSpPr>
        <p:spPr bwMode="auto">
          <a:xfrm>
            <a:off x="0" y="2959978"/>
            <a:ext cx="9144000" cy="54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rtlCol="0" anchor="b" anchorCtr="0" compatLnSpc="1">
            <a:prstTxWarp prst="textNoShape">
              <a:avLst/>
            </a:prstTxWarp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75"/>
              </a:spcAft>
            </a:pPr>
            <a:r>
              <a:rPr lang="fr-FR" sz="2400" dirty="0">
                <a:latin typeface="Helvetica" charset="0"/>
                <a:ea typeface="ＭＳ Ｐゴシック" charset="0"/>
                <a:cs typeface="Arial" charset="0"/>
              </a:rPr>
              <a:t>☑ Je déclare les liens d'intérêt potentiels suivants : </a:t>
            </a:r>
            <a:endParaRPr lang="fr-FR" dirty="0">
              <a:latin typeface="Helvetica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359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33</Words>
  <Application>Microsoft Macintosh PowerPoint</Application>
  <PresentationFormat>Affichage à l'écran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EO 21</dc:creator>
  <cp:lastModifiedBy>Nadege MENEN</cp:lastModifiedBy>
  <cp:revision>8</cp:revision>
  <dcterms:created xsi:type="dcterms:W3CDTF">2018-10-31T13:41:41Z</dcterms:created>
  <dcterms:modified xsi:type="dcterms:W3CDTF">2022-10-10T13:20:10Z</dcterms:modified>
</cp:coreProperties>
</file>